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720F6-A203-45E9-B9BA-D87B1B0050BF}" type="datetimeFigureOut">
              <a:rPr lang="es-ES" smtClean="0"/>
              <a:t>16/05/2016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927D6-B472-4F8F-8DC9-56DD9F92AD2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de dibujo niño pensan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501008"/>
            <a:ext cx="2232248" cy="2078961"/>
          </a:xfrm>
          <a:prstGeom prst="rect">
            <a:avLst/>
          </a:prstGeom>
          <a:noFill/>
        </p:spPr>
      </p:pic>
      <p:sp>
        <p:nvSpPr>
          <p:cNvPr id="9" name="8 Llamada de nube"/>
          <p:cNvSpPr/>
          <p:nvPr/>
        </p:nvSpPr>
        <p:spPr>
          <a:xfrm>
            <a:off x="5076056" y="188640"/>
            <a:ext cx="3888432" cy="3456384"/>
          </a:xfrm>
          <a:prstGeom prst="cloudCallout">
            <a:avLst>
              <a:gd name="adj1" fmla="val -42061"/>
              <a:gd name="adj2" fmla="val 4867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2060"/>
                </a:solidFill>
              </a:rPr>
              <a:t>En un partido de baloncesto Mario ha anotado _____ triples y ______ canastas. ¿Cuántos puntos ha anotado en el partido?</a:t>
            </a:r>
            <a:endParaRPr lang="es-ES" sz="2000" dirty="0">
              <a:solidFill>
                <a:srgbClr val="002060"/>
              </a:solidFill>
            </a:endParaRPr>
          </a:p>
        </p:txBody>
      </p:sp>
      <p:sp>
        <p:nvSpPr>
          <p:cNvPr id="10" name="9 Nube"/>
          <p:cNvSpPr/>
          <p:nvPr/>
        </p:nvSpPr>
        <p:spPr>
          <a:xfrm>
            <a:off x="6372200" y="3789040"/>
            <a:ext cx="2376264" cy="1296144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6</a:t>
            </a:r>
            <a:r>
              <a:rPr lang="es-ES" dirty="0" smtClean="0"/>
              <a:t> x 2 = 12 </a:t>
            </a:r>
            <a:endParaRPr lang="es-ES" dirty="0"/>
          </a:p>
        </p:txBody>
      </p:sp>
      <p:sp>
        <p:nvSpPr>
          <p:cNvPr id="15" name="14 Nube"/>
          <p:cNvSpPr/>
          <p:nvPr/>
        </p:nvSpPr>
        <p:spPr>
          <a:xfrm>
            <a:off x="539552" y="4005064"/>
            <a:ext cx="2376264" cy="1296144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8 x 3 = 24</a:t>
            </a:r>
            <a:endParaRPr lang="es-ES" dirty="0"/>
          </a:p>
        </p:txBody>
      </p:sp>
      <p:sp>
        <p:nvSpPr>
          <p:cNvPr id="16" name="15 Nube"/>
          <p:cNvSpPr/>
          <p:nvPr/>
        </p:nvSpPr>
        <p:spPr>
          <a:xfrm>
            <a:off x="539552" y="5561856"/>
            <a:ext cx="2376264" cy="1296144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900 : 450 = 2</a:t>
            </a:r>
            <a:endParaRPr lang="es-ES" dirty="0"/>
          </a:p>
        </p:txBody>
      </p:sp>
      <p:sp>
        <p:nvSpPr>
          <p:cNvPr id="17" name="16 Nube"/>
          <p:cNvSpPr/>
          <p:nvPr/>
        </p:nvSpPr>
        <p:spPr>
          <a:xfrm>
            <a:off x="6516216" y="5373216"/>
            <a:ext cx="2376264" cy="1296144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3 – 2 = 1</a:t>
            </a:r>
            <a:endParaRPr lang="es-ES" dirty="0"/>
          </a:p>
        </p:txBody>
      </p:sp>
      <p:sp>
        <p:nvSpPr>
          <p:cNvPr id="18" name="17 Nube"/>
          <p:cNvSpPr/>
          <p:nvPr/>
        </p:nvSpPr>
        <p:spPr>
          <a:xfrm>
            <a:off x="3491880" y="5561856"/>
            <a:ext cx="2376264" cy="1296144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18 x 25 = 450 </a:t>
            </a:r>
            <a:endParaRPr lang="es-ES" dirty="0"/>
          </a:p>
        </p:txBody>
      </p:sp>
      <p:sp>
        <p:nvSpPr>
          <p:cNvPr id="20" name="19 Llamada de nube"/>
          <p:cNvSpPr/>
          <p:nvPr/>
        </p:nvSpPr>
        <p:spPr>
          <a:xfrm>
            <a:off x="0" y="260648"/>
            <a:ext cx="3888432" cy="3456384"/>
          </a:xfrm>
          <a:prstGeom prst="cloudCallout">
            <a:avLst>
              <a:gd name="adj1" fmla="val 54535"/>
              <a:gd name="adj2" fmla="val 4378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2060"/>
                </a:solidFill>
              </a:rPr>
              <a:t>En un vivero pagaron _______ € por _______ cajas con _______ plantas cada una. Después vendieron cada planta a _______ €. ¿Cuánto ganaron en la venta de cada planta?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707904" y="0"/>
            <a:ext cx="180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C00000"/>
                </a:solidFill>
              </a:rPr>
              <a:t>Encuentra los datos que faltan en los dos problemas y resuelve</a:t>
            </a:r>
            <a:endParaRPr lang="es-E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92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4</cp:revision>
  <dcterms:created xsi:type="dcterms:W3CDTF">2016-05-16T21:21:31Z</dcterms:created>
  <dcterms:modified xsi:type="dcterms:W3CDTF">2016-05-16T21:50:20Z</dcterms:modified>
</cp:coreProperties>
</file>